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EC64FF-A0FA-4A0B-97E8-8630A9B372AD}" type="datetimeFigureOut">
              <a:rPr lang="en-IN" smtClean="0"/>
              <a:t>26-06-2023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573829-447C-4AE4-8216-F325C9094D9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79588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Single sided</a:t>
            </a:r>
            <a:r>
              <a:rPr lang="en-US" baseline="0" dirty="0"/>
              <a:t> poster!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59A05F-9442-1B4B-8130-ABC0D5C3649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698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14068-D1B5-575C-F4A7-BB3ECE95D6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346659-87D0-642E-368E-662B93B0CD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51028A-2699-2034-5B18-6C15D9B9C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7EEE6-0746-486F-81AD-53BA54774517}" type="datetimeFigureOut">
              <a:rPr lang="en-IN" smtClean="0"/>
              <a:t>26-06-2023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1C1015-2AED-5AA9-FC38-A1157575A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ACADDF-E52D-15E8-A947-902776F24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EE86F-E514-4D9F-8770-07530D76E3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34080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48D37-7D71-7610-9984-3DE389D9A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69D24D-E757-6981-8697-80DC280238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B03899-B19D-5F61-609D-F8BB4D86F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7EEE6-0746-486F-81AD-53BA54774517}" type="datetimeFigureOut">
              <a:rPr lang="en-IN" smtClean="0"/>
              <a:t>26-06-2023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1FCC98-590C-47A7-E650-AD7046F4B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20CF47-17BA-DDFF-8BD0-942B4CC1B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EE86F-E514-4D9F-8770-07530D76E3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28616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492F095-63D6-672E-FF9D-0DDF559A73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CD2967-E622-C22A-18F4-7C7D77184D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7D5EB9-F077-A25C-9F55-448B1B3CC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7EEE6-0746-486F-81AD-53BA54774517}" type="datetimeFigureOut">
              <a:rPr lang="en-IN" smtClean="0"/>
              <a:t>26-06-2023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A0FF3C-BC03-DE8E-AED5-8FD9877C4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9B45E1-69C9-3CDA-87BC-802CD6A46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EE86F-E514-4D9F-8770-07530D76E3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98732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C1D61-3264-0950-13A9-ED1A30F20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DD123A-F4A2-5890-EAB3-590C70A321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CAF450-3D6E-1857-6EEB-663D21556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7EEE6-0746-486F-81AD-53BA54774517}" type="datetimeFigureOut">
              <a:rPr lang="en-IN" smtClean="0"/>
              <a:t>26-06-2023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B7A40B-B5CE-4829-4907-282C4B8AB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861B0-B3F7-86D5-2846-B0ED696BF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EE86F-E514-4D9F-8770-07530D76E3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08850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D5231-A7D3-3830-7FE9-06775FC5B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0AC87C-8606-7320-6D8F-D222249781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2A2C7E-CDEC-1954-E296-D3C942BF5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7EEE6-0746-486F-81AD-53BA54774517}" type="datetimeFigureOut">
              <a:rPr lang="en-IN" smtClean="0"/>
              <a:t>26-06-2023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7A85C4-8F42-B157-B760-8B208AEFE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AA527C-17FC-1166-B044-DA1FB484B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EE86F-E514-4D9F-8770-07530D76E3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98280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D10A2-4326-85DB-F720-626CD2664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37E973-E43A-C537-9C6E-183DDF6812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DE2446-73AE-6951-1EE2-4E0289C7AF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14FDD0-27DC-78E1-1653-CFFCDCB2C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7EEE6-0746-486F-81AD-53BA54774517}" type="datetimeFigureOut">
              <a:rPr lang="en-IN" smtClean="0"/>
              <a:t>26-06-2023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E82503-C441-701C-5065-1E5760F13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1DECDF-D8D0-263A-559A-9DA2017DE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EE86F-E514-4D9F-8770-07530D76E3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1014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261FE-F752-9A16-475D-D2FFC6E3A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A6053B-1662-0339-6D8D-2543ED79BD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D9E5E2-5424-4D6A-1BD5-6C2BFABA58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B2A7D0-6933-2477-31E7-F6FCC2E73C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4D10CC-90CD-1E74-6971-3758F17953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3809D1-701A-9C18-2984-8B29BC513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7EEE6-0746-486F-81AD-53BA54774517}" type="datetimeFigureOut">
              <a:rPr lang="en-IN" smtClean="0"/>
              <a:t>26-06-2023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AFD5FF-9676-45E4-F0A4-F61D38D9D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E69FBE-B56A-A117-72B7-8F398278F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EE86F-E514-4D9F-8770-07530D76E3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46129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10673-41B5-8844-7AF8-DE6251899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B63787-A610-9E23-F024-F9DD8815C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7EEE6-0746-486F-81AD-53BA54774517}" type="datetimeFigureOut">
              <a:rPr lang="en-IN" smtClean="0"/>
              <a:t>26-06-2023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B39A0A-CF0A-2D58-65F6-BE4178EA0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FAAA48-6407-1D6B-A360-245B89ACF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EE86F-E514-4D9F-8770-07530D76E3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99368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D5C8A1-C879-D817-882A-19BBED1CD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7EEE6-0746-486F-81AD-53BA54774517}" type="datetimeFigureOut">
              <a:rPr lang="en-IN" smtClean="0"/>
              <a:t>26-06-2023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7C015A-5E42-BD57-CE7A-DA4CA97D5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FAD39A-8882-7566-8D9D-B71F5AB50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EE86F-E514-4D9F-8770-07530D76E3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64337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FB046-2AF3-94B8-409B-D51601A99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5C046E-549C-FD51-F927-54C9FF4428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2C509B-D43F-DAEE-A9F4-41760CE285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57DC98-D22C-0037-B171-BCAB1B363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7EEE6-0746-486F-81AD-53BA54774517}" type="datetimeFigureOut">
              <a:rPr lang="en-IN" smtClean="0"/>
              <a:t>26-06-2023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69040C-0E55-3C1B-A2CF-B1E467DF9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C3AD2C-3E5A-79BD-D3ED-5B9D6741B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EE86F-E514-4D9F-8770-07530D76E3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85244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DDFC3-BC8F-4E06-3A5D-F7817CC97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4599CE-2F4F-99A3-B118-1D32084DCD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84D1F5-9237-0106-2FF3-5E6DC7B84A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338547-E736-45C0-EB05-2A17F2615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7EEE6-0746-486F-81AD-53BA54774517}" type="datetimeFigureOut">
              <a:rPr lang="en-IN" smtClean="0"/>
              <a:t>26-06-2023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EB82BE-55B5-BE6D-88DB-E98815201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C576DF-E85C-8DB5-33FD-20898A11D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EE86F-E514-4D9F-8770-07530D76E3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89509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D67CE6-50BA-81DF-AAC9-83EB7ABA3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A01013-7030-F40C-6994-944E93D8D7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FF899C-CDA4-8577-A49B-92C5103A3B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7EEE6-0746-486F-81AD-53BA54774517}" type="datetimeFigureOut">
              <a:rPr lang="en-IN" smtClean="0"/>
              <a:t>26-06-2023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459BAE-0AE7-86D3-3253-829B161878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BFC8F6-A329-8D3B-8751-C6F63C8503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EE86F-E514-4D9F-8770-07530D76E3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85831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ext Box 37"/>
          <p:cNvSpPr txBox="1">
            <a:spLocks noChangeArrowheads="1"/>
          </p:cNvSpPr>
          <p:nvPr/>
        </p:nvSpPr>
        <p:spPr bwMode="auto">
          <a:xfrm>
            <a:off x="4019662" y="1419124"/>
            <a:ext cx="4066927" cy="1307282"/>
          </a:xfrm>
          <a:prstGeom prst="rect">
            <a:avLst/>
          </a:prstGeom>
          <a:noFill/>
          <a:ln>
            <a:solidFill>
              <a:srgbClr val="00B050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5340" tIns="22670" rIns="45340" bIns="22670">
            <a:spAutoFit/>
          </a:bodyPr>
          <a:lstStyle>
            <a:lvl1pPr defTabSz="33972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33972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33972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33972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33972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33972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33972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33972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33972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911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Instructions</a:t>
            </a:r>
          </a:p>
          <a:p>
            <a:pPr marL="148773" indent="-148773">
              <a:buFont typeface="Arial"/>
              <a:buChar char="•"/>
            </a:pPr>
            <a:r>
              <a:rPr lang="en-US" sz="91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slide/poster size is 40.97” x 23.04” (16:9 aspect ratio)</a:t>
            </a:r>
          </a:p>
          <a:p>
            <a:pPr marL="148773" indent="-148773">
              <a:buFont typeface="Arial"/>
              <a:buChar char="•"/>
            </a:pPr>
            <a:r>
              <a:rPr lang="en-US" sz="91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Minimum font: 28pt (this may seem large, but at this poster size it’s not)</a:t>
            </a:r>
          </a:p>
          <a:p>
            <a:pPr marL="148773" indent="-148773">
              <a:buFont typeface="Arial"/>
              <a:buChar char="•"/>
            </a:pPr>
            <a:r>
              <a:rPr lang="en-US" sz="91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Recommended font types: Calibri, Arial, Times New Roman</a:t>
            </a:r>
          </a:p>
          <a:p>
            <a:pPr marL="148773" indent="-148773">
              <a:buFont typeface="Arial"/>
              <a:buChar char="•"/>
            </a:pPr>
            <a:r>
              <a:rPr lang="en-US" sz="911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is only a template. All content may be modified</a:t>
            </a:r>
          </a:p>
          <a:p>
            <a:pPr marL="148773" indent="-148773">
              <a:buFont typeface="Arial"/>
              <a:buChar char="•"/>
            </a:pPr>
            <a:r>
              <a:rPr lang="en-US" sz="91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Layout should always be in landscape orientation &amp; recommended 1 slide max</a:t>
            </a:r>
          </a:p>
          <a:p>
            <a:pPr marL="148773" indent="-148773">
              <a:buFont typeface="Arial"/>
              <a:buChar char="•"/>
            </a:pPr>
            <a:r>
              <a:rPr lang="en-US" sz="91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Save all mathematical formulas and equations to images (.jpg, .</a:t>
            </a:r>
            <a:r>
              <a:rPr lang="en-US" sz="91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png</a:t>
            </a:r>
            <a:r>
              <a:rPr lang="en-US" sz="91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when embedding</a:t>
            </a:r>
          </a:p>
          <a:p>
            <a:pPr marL="148773" indent="-148773">
              <a:buFont typeface="Arial"/>
              <a:buChar char="•"/>
            </a:pPr>
            <a:r>
              <a:rPr lang="en-US" sz="91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Save PowerPoint as .pdf </a:t>
            </a:r>
          </a:p>
        </p:txBody>
      </p:sp>
      <p:sp>
        <p:nvSpPr>
          <p:cNvPr id="81" name="Text Box 142"/>
          <p:cNvSpPr txBox="1">
            <a:spLocks noChangeArrowheads="1"/>
          </p:cNvSpPr>
          <p:nvPr/>
        </p:nvSpPr>
        <p:spPr bwMode="auto">
          <a:xfrm>
            <a:off x="3846292" y="6058208"/>
            <a:ext cx="91630" cy="125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5340" tIns="22670" rIns="45340" bIns="22670">
            <a:spAutoFit/>
          </a:bodyPr>
          <a:lstStyle>
            <a:lvl1pPr defTabSz="33972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33972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33972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33972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33972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33972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33972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33972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33972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sz="52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6107" y="20400"/>
            <a:ext cx="12108094" cy="872865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52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</a:p>
          <a:p>
            <a:pPr algn="ctr"/>
            <a:r>
              <a:rPr lang="en-US" sz="1464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                                                      Name of the presenting Author			                       	</a:t>
            </a:r>
            <a:endParaRPr lang="en-US" sz="976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937" y="1049755"/>
            <a:ext cx="12108533" cy="24321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162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627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                                                  History and Examination finding                                 Investigation and Treatment</a:t>
            </a:r>
          </a:p>
        </p:txBody>
      </p:sp>
      <p:sp>
        <p:nvSpPr>
          <p:cNvPr id="45" name="Rectangle 44"/>
          <p:cNvSpPr/>
          <p:nvPr/>
        </p:nvSpPr>
        <p:spPr>
          <a:xfrm>
            <a:off x="39027" y="-49462"/>
            <a:ext cx="12165174" cy="6906574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  <a:miter lim="800000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86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3" name="TextBox 3"/>
          <p:cNvSpPr txBox="1">
            <a:spLocks noChangeArrowheads="1"/>
          </p:cNvSpPr>
          <p:nvPr/>
        </p:nvSpPr>
        <p:spPr bwMode="auto">
          <a:xfrm>
            <a:off x="6655877" y="5737995"/>
            <a:ext cx="5403681" cy="724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907" tIns="60953" rIns="121907" bIns="60953">
            <a:spAutoFit/>
          </a:bodyPr>
          <a:lstStyle>
            <a:lvl1pPr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>
              <a:buSzPct val="25000"/>
            </a:pPr>
            <a:r>
              <a:rPr lang="en-US" sz="1302" b="1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Reference A</a:t>
            </a:r>
          </a:p>
          <a:p>
            <a:pPr lvl="0">
              <a:buSzPct val="25000"/>
            </a:pPr>
            <a:r>
              <a:rPr lang="en-US" sz="1302" b="1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Reference B</a:t>
            </a:r>
          </a:p>
          <a:p>
            <a:pPr lvl="0">
              <a:buSzPct val="25000"/>
            </a:pPr>
            <a:r>
              <a:rPr lang="en-US" sz="1302" b="1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Reference C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8064658D-CC7B-4BE3-B23B-E85263814052}"/>
              </a:ext>
            </a:extLst>
          </p:cNvPr>
          <p:cNvSpPr/>
          <p:nvPr/>
        </p:nvSpPr>
        <p:spPr>
          <a:xfrm>
            <a:off x="8276284" y="333836"/>
            <a:ext cx="3406134" cy="300444"/>
          </a:xfrm>
          <a:prstGeom prst="rect">
            <a:avLst/>
          </a:prstGeom>
          <a:noFill/>
        </p:spPr>
        <p:txBody>
          <a:bodyPr wrap="square" lIns="29758" tIns="14879" rIns="29758" bIns="14879">
            <a:spAutoFit/>
          </a:bodyPr>
          <a:lstStyle/>
          <a:p>
            <a:pPr algn="ctr"/>
            <a:endParaRPr lang="en-US" sz="1757" b="1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ACSICON 2023">
            <a:extLst>
              <a:ext uri="{FF2B5EF4-FFF2-40B4-BE49-F238E27FC236}">
                <a16:creationId xmlns:a16="http://schemas.microsoft.com/office/drawing/2014/main" id="{AD9FBD94-1D6E-B270-17F2-626DFF82F1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8524" y="84439"/>
            <a:ext cx="2440004" cy="735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DFABD89-9799-C76C-4151-E5DA49F4A041}"/>
              </a:ext>
            </a:extLst>
          </p:cNvPr>
          <p:cNvCxnSpPr/>
          <p:nvPr/>
        </p:nvCxnSpPr>
        <p:spPr>
          <a:xfrm>
            <a:off x="3569710" y="1321202"/>
            <a:ext cx="0" cy="1525947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DEC2A26-B8E0-23C5-3645-B19F63EE6162}"/>
              </a:ext>
            </a:extLst>
          </p:cNvPr>
          <p:cNvCxnSpPr/>
          <p:nvPr/>
        </p:nvCxnSpPr>
        <p:spPr>
          <a:xfrm>
            <a:off x="8576219" y="1266398"/>
            <a:ext cx="0" cy="1561501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1F2FA09B-20D3-A983-3EDC-0A14EEE7D426}"/>
              </a:ext>
            </a:extLst>
          </p:cNvPr>
          <p:cNvSpPr/>
          <p:nvPr/>
        </p:nvSpPr>
        <p:spPr>
          <a:xfrm>
            <a:off x="164015" y="2929403"/>
            <a:ext cx="11915198" cy="23279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1627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Images and data</a:t>
            </a:r>
          </a:p>
        </p:txBody>
      </p:sp>
      <p:pic>
        <p:nvPicPr>
          <p:cNvPr id="1028" name="Picture 4" descr="Association of Cutaneous Surgeons of India - Home | Facebook">
            <a:extLst>
              <a:ext uri="{FF2B5EF4-FFF2-40B4-BE49-F238E27FC236}">
                <a16:creationId xmlns:a16="http://schemas.microsoft.com/office/drawing/2014/main" id="{B7CB1EAF-C35C-2E1A-551E-0A986EF8A13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18" r="5994" b="13582"/>
          <a:stretch/>
        </p:blipFill>
        <p:spPr bwMode="auto">
          <a:xfrm>
            <a:off x="144359" y="73930"/>
            <a:ext cx="730672" cy="765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The trouble with graphs | Cambridge Mathematics">
            <a:extLst>
              <a:ext uri="{FF2B5EF4-FFF2-40B4-BE49-F238E27FC236}">
                <a16:creationId xmlns:a16="http://schemas.microsoft.com/office/drawing/2014/main" id="{5692F696-F6CF-E831-0E24-490B930BB2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5351" y="3533398"/>
            <a:ext cx="2865118" cy="1432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Graph Statistics Vector icon that can easily modify or edit 5353753 Vector  Art at Vecteezy">
            <a:extLst>
              <a:ext uri="{FF2B5EF4-FFF2-40B4-BE49-F238E27FC236}">
                <a16:creationId xmlns:a16="http://schemas.microsoft.com/office/drawing/2014/main" id="{ECE0C4AE-0C38-C87A-E737-26433F0EC2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7717" y="3300269"/>
            <a:ext cx="1826294" cy="1826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Plastic Surgery Flat Cartoon Hand Drawn Templates Illustration of Medical Surgical  Operation on the Body or Face as Expected using Advanced Equipment 13123770  Vector Art at Vecteezy">
            <a:extLst>
              <a:ext uri="{FF2B5EF4-FFF2-40B4-BE49-F238E27FC236}">
                <a16:creationId xmlns:a16="http://schemas.microsoft.com/office/drawing/2014/main" id="{10B0BE59-F0B3-58AD-2481-771E0CFD96E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243"/>
          <a:stretch/>
        </p:blipFill>
        <p:spPr bwMode="auto">
          <a:xfrm>
            <a:off x="592525" y="3506918"/>
            <a:ext cx="2524781" cy="1523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A978E62B-2D70-A612-A902-0FCC63C448BB}"/>
              </a:ext>
            </a:extLst>
          </p:cNvPr>
          <p:cNvSpPr/>
          <p:nvPr/>
        </p:nvSpPr>
        <p:spPr>
          <a:xfrm>
            <a:off x="164015" y="5310673"/>
            <a:ext cx="11895543" cy="24321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1627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Discussion and Conclusion                                                                            References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86C92B6-8AB4-08AA-0DF6-BA61CC165493}"/>
              </a:ext>
            </a:extLst>
          </p:cNvPr>
          <p:cNvCxnSpPr>
            <a:cxnSpLocks/>
          </p:cNvCxnSpPr>
          <p:nvPr/>
        </p:nvCxnSpPr>
        <p:spPr>
          <a:xfrm>
            <a:off x="6493159" y="5646167"/>
            <a:ext cx="0" cy="1031611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878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133</Words>
  <Application>Microsoft Office PowerPoint</Application>
  <PresentationFormat>Widescreen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Ariharasudhan Varadharajan</dc:creator>
  <cp:lastModifiedBy>Ariharasudhan Varadharajan</cp:lastModifiedBy>
  <cp:revision>1</cp:revision>
  <dcterms:created xsi:type="dcterms:W3CDTF">2023-06-26T12:27:22Z</dcterms:created>
  <dcterms:modified xsi:type="dcterms:W3CDTF">2023-06-26T12:33:38Z</dcterms:modified>
</cp:coreProperties>
</file>