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7463413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i SM" initials="SS" lastIdx="1" clrIdx="0">
    <p:extLst>
      <p:ext uri="{19B8F6BF-5375-455C-9EA6-DF929625EA0E}">
        <p15:presenceInfo xmlns:p15="http://schemas.microsoft.com/office/powerpoint/2012/main" userId="Simi S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245F9C"/>
    <a:srgbClr val="009A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4"/>
    <p:restoredTop sz="94886"/>
  </p:normalViewPr>
  <p:slideViewPr>
    <p:cSldViewPr snapToGrid="0" snapToObjects="1">
      <p:cViewPr varScale="1">
        <p:scale>
          <a:sx n="21" d="100"/>
          <a:sy n="21" d="100"/>
        </p:scale>
        <p:origin x="956" y="88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026BA-50E8-7644-BEF6-07CACBFB999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A170F-69B8-B741-A099-15AE468EF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sided</a:t>
            </a:r>
            <a:r>
              <a:rPr lang="en-US" baseline="0" dirty="0"/>
              <a:t> poster!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8"/>
            <a:ext cx="31843901" cy="45159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9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84548" y="2589575"/>
            <a:ext cx="34530082" cy="552247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4799" y="2589575"/>
            <a:ext cx="102985361" cy="552247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58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7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6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90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92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15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798" y="15103407"/>
            <a:ext cx="68754471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3657" y="15103407"/>
            <a:ext cx="68760973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5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5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1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3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09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3" y="4408616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2300" indent="0">
              <a:buNone/>
              <a:defRPr sz="10200"/>
            </a:lvl2pPr>
            <a:lvl3pPr marL="3344601" indent="0">
              <a:buNone/>
              <a:defRPr sz="8800"/>
            </a:lvl3pPr>
            <a:lvl4pPr marL="5016901" indent="0">
              <a:buNone/>
              <a:defRPr sz="7300"/>
            </a:lvl4pPr>
            <a:lvl5pPr marL="6689202" indent="0">
              <a:buNone/>
              <a:defRPr sz="7300"/>
            </a:lvl5pPr>
            <a:lvl6pPr marL="8361502" indent="0">
              <a:buNone/>
              <a:defRPr sz="7300"/>
            </a:lvl6pPr>
            <a:lvl7pPr marL="10033803" indent="0">
              <a:buNone/>
              <a:defRPr sz="7300"/>
            </a:lvl7pPr>
            <a:lvl8pPr marL="11706103" indent="0">
              <a:buNone/>
              <a:defRPr sz="7300"/>
            </a:lvl8pPr>
            <a:lvl9pPr marL="13378404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1"/>
            <a:ext cx="33717072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508FF-519A-5247-A55B-6160E89D85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0"/>
            <a:ext cx="11863414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4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2300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225" indent="-1254225" algn="l" defTabSz="1672300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488" indent="-1045188" algn="l" defTabSz="1672300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751" indent="-836150" algn="l" defTabSz="167230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3052" indent="-836150" algn="l" defTabSz="1672300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5352" indent="-836150" algn="l" defTabSz="1672300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7652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99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22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4554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30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6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9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92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15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38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61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8404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12351564" y="4357937"/>
            <a:ext cx="12496797" cy="4018663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slide/poster size is 40.97” x 23.04”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font: 28pt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only a template. All content may be modified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 should always be in landscape orientation &amp; recommended 1 slide max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all mathematical formulas and equations to images (.jpg, .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when embedding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PowerPoint as .pdf </a:t>
            </a:r>
          </a:p>
        </p:txBody>
      </p:sp>
      <p:sp>
        <p:nvSpPr>
          <p:cNvPr id="81" name="Text Box 142"/>
          <p:cNvSpPr txBox="1">
            <a:spLocks noChangeArrowheads="1"/>
          </p:cNvSpPr>
          <p:nvPr/>
        </p:nvSpPr>
        <p:spPr bwMode="auto">
          <a:xfrm>
            <a:off x="11818834" y="18612850"/>
            <a:ext cx="279677" cy="39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9321" tIns="69659" rIns="139321" bIns="69659">
            <a:spAutoFit/>
          </a:bodyPr>
          <a:lstStyle>
            <a:lvl1pPr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3972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315" y="59955"/>
            <a:ext cx="37205587" cy="268212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sz="4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   Name of the presenting Author			                       	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811" y="3078503"/>
            <a:ext cx="37206936" cy="74734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Introduction                                                     Aims and objectives                                                         Materials and Methods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9921" y="-154716"/>
            <a:ext cx="37380982" cy="21222428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3"/>
          <p:cNvSpPr txBox="1">
            <a:spLocks noChangeArrowheads="1"/>
          </p:cNvSpPr>
          <p:nvPr/>
        </p:nvSpPr>
        <p:spPr bwMode="auto">
          <a:xfrm>
            <a:off x="20452088" y="17628904"/>
            <a:ext cx="16604359" cy="222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>
              <a:buSzPct val="25000"/>
            </a:pPr>
            <a:r>
              <a:rPr lang="en-US" sz="4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 A</a:t>
            </a:r>
          </a:p>
          <a:p>
            <a:pPr lvl="0">
              <a:buSzPct val="25000"/>
            </a:pPr>
            <a:r>
              <a:rPr lang="en-US" sz="4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 B</a:t>
            </a:r>
          </a:p>
          <a:p>
            <a:pPr lvl="0">
              <a:buSzPct val="25000"/>
            </a:pPr>
            <a:r>
              <a:rPr lang="en-US" sz="4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 C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64658D-CC7B-4BE3-B23B-E85263814052}"/>
              </a:ext>
            </a:extLst>
          </p:cNvPr>
          <p:cNvSpPr/>
          <p:nvPr/>
        </p:nvSpPr>
        <p:spPr>
          <a:xfrm>
            <a:off x="25431253" y="1023077"/>
            <a:ext cx="104663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CSICON 2023">
            <a:extLst>
              <a:ext uri="{FF2B5EF4-FFF2-40B4-BE49-F238E27FC236}">
                <a16:creationId xmlns:a16="http://schemas.microsoft.com/office/drawing/2014/main" id="{AD9FBD94-1D6E-B270-17F2-626DFF82F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6936" y="256733"/>
            <a:ext cx="7497612" cy="226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FABD89-9799-C76C-4151-E5DA49F4A041}"/>
              </a:ext>
            </a:extLst>
          </p:cNvPr>
          <p:cNvCxnSpPr/>
          <p:nvPr/>
        </p:nvCxnSpPr>
        <p:spPr>
          <a:xfrm>
            <a:off x="10968955" y="3997892"/>
            <a:ext cx="0" cy="468890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EC2A26-B8E0-23C5-3645-B19F63EE6162}"/>
              </a:ext>
            </a:extLst>
          </p:cNvPr>
          <p:cNvCxnSpPr/>
          <p:nvPr/>
        </p:nvCxnSpPr>
        <p:spPr>
          <a:xfrm>
            <a:off x="26352890" y="3888642"/>
            <a:ext cx="0" cy="479815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F2FA09B-20D3-A983-3EDC-0A14EEE7D426}"/>
              </a:ext>
            </a:extLst>
          </p:cNvPr>
          <p:cNvSpPr/>
          <p:nvPr/>
        </p:nvSpPr>
        <p:spPr>
          <a:xfrm>
            <a:off x="168811" y="8994203"/>
            <a:ext cx="37206936" cy="74734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Images and data</a:t>
            </a:r>
          </a:p>
        </p:txBody>
      </p:sp>
      <p:pic>
        <p:nvPicPr>
          <p:cNvPr id="1028" name="Picture 4" descr="Association of Cutaneous Surgeons of India - Home | Facebook">
            <a:extLst>
              <a:ext uri="{FF2B5EF4-FFF2-40B4-BE49-F238E27FC236}">
                <a16:creationId xmlns:a16="http://schemas.microsoft.com/office/drawing/2014/main" id="{B7CB1EAF-C35C-2E1A-551E-0A986EF8A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8" r="5994" b="13582"/>
          <a:stretch/>
        </p:blipFill>
        <p:spPr bwMode="auto">
          <a:xfrm>
            <a:off x="443585" y="224444"/>
            <a:ext cx="2245198" cy="23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trouble with graphs | Cambridge Mathematics">
            <a:extLst>
              <a:ext uri="{FF2B5EF4-FFF2-40B4-BE49-F238E27FC236}">
                <a16:creationId xmlns:a16="http://schemas.microsoft.com/office/drawing/2014/main" id="{5692F696-F6CF-E831-0E24-490B930B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342" y="10854648"/>
            <a:ext cx="8803897" cy="44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raph Statistics Vector icon that can easily modify or edit 5353753 Vector  Art at Vecteezy">
            <a:extLst>
              <a:ext uri="{FF2B5EF4-FFF2-40B4-BE49-F238E27FC236}">
                <a16:creationId xmlns:a16="http://schemas.microsoft.com/office/drawing/2014/main" id="{ECE0C4AE-0C38-C87A-E737-26433F0EC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9866" y="10138292"/>
            <a:ext cx="5611813" cy="561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lastic Surgery Flat Cartoon Hand Drawn Templates Illustration of Medical Surgical  Operation on the Body or Face as Expected using Advanced Equipment 13123770  Vector Art at Vecteezy">
            <a:extLst>
              <a:ext uri="{FF2B5EF4-FFF2-40B4-BE49-F238E27FC236}">
                <a16:creationId xmlns:a16="http://schemas.microsoft.com/office/drawing/2014/main" id="{10B0BE59-F0B3-58AD-2481-771E0CFD96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3"/>
          <a:stretch/>
        </p:blipFill>
        <p:spPr bwMode="auto">
          <a:xfrm>
            <a:off x="1820704" y="10773281"/>
            <a:ext cx="7758112" cy="468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978E62B-2D70-A612-A902-0FCC63C448BB}"/>
              </a:ext>
            </a:extLst>
          </p:cNvPr>
          <p:cNvSpPr/>
          <p:nvPr/>
        </p:nvSpPr>
        <p:spPr>
          <a:xfrm>
            <a:off x="168811" y="16315833"/>
            <a:ext cx="37206936" cy="74734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Conclusion                                                                                                                       References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6C92B6-8AB4-08AA-0DF6-BA61CC165493}"/>
              </a:ext>
            </a:extLst>
          </p:cNvPr>
          <p:cNvCxnSpPr>
            <a:cxnSpLocks/>
          </p:cNvCxnSpPr>
          <p:nvPr/>
        </p:nvCxnSpPr>
        <p:spPr>
          <a:xfrm>
            <a:off x="19952090" y="17465040"/>
            <a:ext cx="0" cy="316992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43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130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Ariharasudhan Varadharajan</cp:lastModifiedBy>
  <cp:revision>30</cp:revision>
  <dcterms:created xsi:type="dcterms:W3CDTF">2017-08-28T19:07:22Z</dcterms:created>
  <dcterms:modified xsi:type="dcterms:W3CDTF">2023-06-26T12:34:43Z</dcterms:modified>
</cp:coreProperties>
</file>